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98" r:id="rId3"/>
    <p:sldId id="29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00" r:id="rId38"/>
    <p:sldId id="304" r:id="rId39"/>
    <p:sldId id="301" r:id="rId40"/>
    <p:sldId id="302" r:id="rId41"/>
    <p:sldId id="303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6" r:id="rId51"/>
    <p:sldId id="31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PH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PH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P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2DC2C4-C634-436D-9D32-07B4BFD960BE}" type="datetimeFigureOut">
              <a:rPr lang="en-PH" smtClean="0"/>
              <a:pPr/>
              <a:t>24/09/2019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P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CE0BAA-0F7A-48BD-9F48-CE556A22B63C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1158"/>
            <a:ext cx="12192000" cy="30975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PH" sz="8000" dirty="0" err="1">
                <a:solidFill>
                  <a:srgbClr val="FF0000"/>
                </a:solidFill>
                <a:latin typeface="Bernard MT Condensed" pitchFamily="18" charset="0"/>
                <a:cs typeface="Arial" panose="020B0604020202020204" pitchFamily="34" charset="0"/>
              </a:rPr>
              <a:t>Modyul</a:t>
            </a:r>
            <a:r>
              <a:rPr lang="en-PH" sz="8000" dirty="0">
                <a:solidFill>
                  <a:srgbClr val="FF0000"/>
                </a:solidFill>
                <a:latin typeface="Bernard MT Condensed" pitchFamily="18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en-PH" sz="10000" b="1" dirty="0">
                <a:solidFill>
                  <a:schemeClr val="tx1"/>
                </a:solidFill>
                <a:latin typeface="Bernard MT Condensed" pitchFamily="18" charset="0"/>
                <a:cs typeface="Arial" panose="020B0604020202020204" pitchFamily="34" charset="0"/>
              </a:rPr>
              <a:t>ISIP at KILOS LOOB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78" y="3438525"/>
            <a:ext cx="6739118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7388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lum contrast="40000"/>
          </a:blip>
          <a:srcRect l="16311" t="22173" r="14750" b="7192"/>
          <a:stretch/>
        </p:blipFill>
        <p:spPr>
          <a:xfrm>
            <a:off x="101600" y="130628"/>
            <a:ext cx="11916229" cy="66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2197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lum contrast="40000"/>
          </a:blip>
          <a:srcRect l="22558" t="15625" r="19434" b="11160"/>
          <a:stretch/>
        </p:blipFill>
        <p:spPr>
          <a:xfrm>
            <a:off x="116115" y="145143"/>
            <a:ext cx="11901714" cy="65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215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13" y="189186"/>
            <a:ext cx="4635062" cy="102475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PH" sz="6000" dirty="0" err="1">
                <a:solidFill>
                  <a:schemeClr val="tx1"/>
                </a:solidFill>
                <a:latin typeface="Bernard MT Condensed" pitchFamily="18" charset="0"/>
              </a:rPr>
              <a:t>Tanong</a:t>
            </a:r>
            <a:endParaRPr lang="en-PH" sz="6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071" y="1280972"/>
            <a:ext cx="10057233" cy="49659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1.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Tugma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inisip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at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ginawa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bawat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situwasyon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Ipaliwanag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iyong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sagot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 marL="0" indent="0" algn="just">
              <a:buNone/>
            </a:pP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2.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iyong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dapat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iniisip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ay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lagi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bang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tugma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iyong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ginagawa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Ipaliwanag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  <a:p>
            <a:pPr marL="0" indent="0" algn="just">
              <a:buNone/>
            </a:pP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Bakit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may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pagkakataong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tama at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wasto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naiisip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mong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gawin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subalit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hindi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ito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iyong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ginagawa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pPr marL="0" indent="0" algn="just">
              <a:buNone/>
            </a:pP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4.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Kapag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naisip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mong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hindi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tama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iyong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ginawa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binabago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mo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ito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Bakit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oo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Bakit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hindi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pPr marL="0" indent="0" algn="just">
              <a:buNone/>
            </a:pP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5.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Paano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mo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mapangangatawanang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gawin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mga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mabuting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bagay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iyong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000" b="1" dirty="0" err="1">
                <a:solidFill>
                  <a:schemeClr val="tx1"/>
                </a:solidFill>
                <a:latin typeface="Comic Sans MS" pitchFamily="66" charset="0"/>
              </a:rPr>
              <a:t>iniisip</a:t>
            </a:r>
            <a:r>
              <a:rPr lang="en-PH" sz="30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588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1158"/>
            <a:ext cx="12192000" cy="30975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PH" sz="8000" dirty="0" err="1">
                <a:solidFill>
                  <a:srgbClr val="FF0000"/>
                </a:solidFill>
                <a:latin typeface="Bernard MT Condensed" pitchFamily="18" charset="0"/>
                <a:cs typeface="Arial" panose="020B0604020202020204" pitchFamily="34" charset="0"/>
              </a:rPr>
              <a:t>Modyul</a:t>
            </a:r>
            <a:r>
              <a:rPr lang="en-PH" sz="8000" dirty="0">
                <a:solidFill>
                  <a:srgbClr val="FF0000"/>
                </a:solidFill>
                <a:latin typeface="Bernard MT Condensed" pitchFamily="18" charset="0"/>
                <a:cs typeface="Arial" panose="020B0604020202020204" pitchFamily="34" charset="0"/>
              </a:rPr>
              <a:t> 5</a:t>
            </a:r>
          </a:p>
          <a:p>
            <a:pPr algn="ctr"/>
            <a:r>
              <a:rPr lang="en-PH" sz="10000" b="1" dirty="0">
                <a:solidFill>
                  <a:schemeClr val="tx1"/>
                </a:solidFill>
                <a:latin typeface="Bernard MT Condensed" pitchFamily="18" charset="0"/>
                <a:cs typeface="Arial" panose="020B0604020202020204" pitchFamily="34" charset="0"/>
              </a:rPr>
              <a:t>ISIP at KILOS LOOB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78" y="3438525"/>
            <a:ext cx="6739118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738830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520261"/>
            <a:ext cx="11349256" cy="6061717"/>
          </a:xfrm>
        </p:spPr>
        <p:txBody>
          <a:bodyPr>
            <a:noAutofit/>
          </a:bodyPr>
          <a:lstStyle/>
          <a:p>
            <a:pPr lvl="0"/>
            <a:r>
              <a:rPr lang="en-PH" sz="4400" i="1" dirty="0" err="1">
                <a:solidFill>
                  <a:schemeClr val="tx1"/>
                </a:solidFill>
              </a:rPr>
              <a:t>Ang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tao</a:t>
            </a:r>
            <a:r>
              <a:rPr lang="en-PH" sz="4400" i="1" dirty="0">
                <a:solidFill>
                  <a:schemeClr val="tx1"/>
                </a:solidFill>
              </a:rPr>
              <a:t> ay </a:t>
            </a:r>
            <a:r>
              <a:rPr lang="en-PH" sz="4400" i="1" dirty="0" err="1">
                <a:solidFill>
                  <a:schemeClr val="tx1"/>
                </a:solidFill>
              </a:rPr>
              <a:t>nilikha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ayon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sa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b="1" i="1" dirty="0">
                <a:solidFill>
                  <a:schemeClr val="tx1"/>
                </a:solidFill>
              </a:rPr>
              <a:t>“</a:t>
            </a:r>
            <a:r>
              <a:rPr lang="en-PH" sz="4400" b="1" i="1" u="sng" dirty="0" err="1">
                <a:solidFill>
                  <a:schemeClr val="tx1"/>
                </a:solidFill>
              </a:rPr>
              <a:t>wangis</a:t>
            </a:r>
            <a:r>
              <a:rPr lang="en-PH" sz="4400" b="1" i="1" u="sng" dirty="0">
                <a:solidFill>
                  <a:schemeClr val="tx1"/>
                </a:solidFill>
              </a:rPr>
              <a:t> </a:t>
            </a:r>
            <a:r>
              <a:rPr lang="en-PH" sz="4400" b="1" i="1" u="sng" dirty="0" err="1">
                <a:solidFill>
                  <a:schemeClr val="tx1"/>
                </a:solidFill>
              </a:rPr>
              <a:t>ng</a:t>
            </a:r>
            <a:r>
              <a:rPr lang="en-PH" sz="4400" b="1" i="1" u="sng" dirty="0">
                <a:solidFill>
                  <a:schemeClr val="tx1"/>
                </a:solidFill>
              </a:rPr>
              <a:t> </a:t>
            </a:r>
            <a:r>
              <a:rPr lang="en-PH" sz="4400" b="1" i="1" u="sng" dirty="0" err="1">
                <a:solidFill>
                  <a:schemeClr val="tx1"/>
                </a:solidFill>
              </a:rPr>
              <a:t>Diyos</a:t>
            </a:r>
            <a:r>
              <a:rPr lang="en-PH" sz="4400" b="1" i="1" u="sng" dirty="0">
                <a:solidFill>
                  <a:schemeClr val="tx1"/>
                </a:solidFill>
              </a:rPr>
              <a:t>”</a:t>
            </a:r>
            <a:r>
              <a:rPr lang="en-PH" sz="4400" i="1" u="sng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kaya’t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tinatawag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na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obra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maestra</a:t>
            </a:r>
            <a:r>
              <a:rPr lang="en-PH" sz="4400" i="1" dirty="0">
                <a:solidFill>
                  <a:schemeClr val="tx1"/>
                </a:solidFill>
              </a:rPr>
              <a:t>. </a:t>
            </a:r>
          </a:p>
          <a:p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Kawangis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ng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Diyos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ang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tao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dahil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sa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kakayahan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niyang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makaalam</a:t>
            </a:r>
            <a:r>
              <a:rPr lang="en-PH" sz="4400" i="1" dirty="0">
                <a:solidFill>
                  <a:schemeClr val="tx1"/>
                </a:solidFill>
              </a:rPr>
              <a:t> at </a:t>
            </a:r>
            <a:r>
              <a:rPr lang="en-PH" sz="4400" i="1" dirty="0" err="1">
                <a:solidFill>
                  <a:schemeClr val="tx1"/>
                </a:solidFill>
              </a:rPr>
              <a:t>magpasya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nang</a:t>
            </a:r>
            <a:r>
              <a:rPr lang="en-PH" sz="4400" i="1" dirty="0">
                <a:solidFill>
                  <a:schemeClr val="tx1"/>
                </a:solidFill>
              </a:rPr>
              <a:t> Malaya. </a:t>
            </a:r>
          </a:p>
          <a:p>
            <a:pPr lvl="0"/>
            <a:r>
              <a:rPr lang="en-PH" sz="4400" i="1" dirty="0" err="1">
                <a:solidFill>
                  <a:schemeClr val="tx1"/>
                </a:solidFill>
              </a:rPr>
              <a:t>Ang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bawat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indibidwal</a:t>
            </a:r>
            <a:r>
              <a:rPr lang="en-PH" sz="4400" i="1" dirty="0">
                <a:solidFill>
                  <a:schemeClr val="tx1"/>
                </a:solidFill>
              </a:rPr>
              <a:t> ay </a:t>
            </a:r>
            <a:r>
              <a:rPr lang="en-PH" sz="4400" i="1" dirty="0" err="1">
                <a:solidFill>
                  <a:schemeClr val="tx1"/>
                </a:solidFill>
              </a:rPr>
              <a:t>biniyayaan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ng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iba’t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ibang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kakayahan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na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nagpapadakila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sa</a:t>
            </a:r>
            <a:r>
              <a:rPr lang="en-PH" sz="4400" i="1" dirty="0">
                <a:solidFill>
                  <a:schemeClr val="tx1"/>
                </a:solidFill>
              </a:rPr>
              <a:t> </a:t>
            </a:r>
            <a:r>
              <a:rPr lang="en-PH" sz="4400" i="1" dirty="0" err="1">
                <a:solidFill>
                  <a:schemeClr val="tx1"/>
                </a:solidFill>
              </a:rPr>
              <a:t>kanya</a:t>
            </a:r>
            <a:r>
              <a:rPr lang="en-PH" sz="4400" b="1" i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en-PH" sz="4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4248"/>
            <a:ext cx="10221310" cy="3470621"/>
          </a:xfrm>
        </p:spPr>
        <p:txBody>
          <a:bodyPr>
            <a:noAutofit/>
          </a:bodyPr>
          <a:lstStyle/>
          <a:p>
            <a:r>
              <a:rPr lang="en-PH" sz="9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9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Isip</a:t>
            </a:r>
            <a:endParaRPr lang="en-PH" sz="9000" dirty="0">
              <a:solidFill>
                <a:schemeClr val="tx1"/>
              </a:solidFill>
              <a:latin typeface="Gecko Personal Use Only" pitchFamily="2" charset="0"/>
              <a:cs typeface="Gecko Personal Use Only" pitchFamily="2" charset="0"/>
            </a:endParaRPr>
          </a:p>
          <a:p>
            <a:r>
              <a:rPr lang="en-PH" sz="9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9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Puso</a:t>
            </a:r>
            <a:r>
              <a:rPr lang="en-PH" sz="9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</a:p>
          <a:p>
            <a:r>
              <a:rPr lang="en-PH" sz="9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9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Kamay</a:t>
            </a:r>
            <a:r>
              <a:rPr lang="en-PH" sz="9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o </a:t>
            </a:r>
            <a:r>
              <a:rPr lang="en-PH" sz="9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katawan</a:t>
            </a:r>
            <a:endParaRPr lang="en-PH" sz="9000" dirty="0">
              <a:solidFill>
                <a:schemeClr val="tx1"/>
              </a:solidFill>
              <a:latin typeface="Gecko Personal Use Only" pitchFamily="2" charset="0"/>
              <a:cs typeface="Gecko Personal Use Onl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4624" y="231380"/>
            <a:ext cx="10716548" cy="152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Tatlong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mahahalagang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sangkap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tao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endParaRPr lang="en-PH" sz="4400" dirty="0">
              <a:solidFill>
                <a:schemeClr val="tx1"/>
              </a:solidFill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(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Dr.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Manuel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Dy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Jr.)</a:t>
            </a:r>
            <a:endParaRPr lang="en-PH" sz="4400" dirty="0">
              <a:solidFill>
                <a:schemeClr val="tx1"/>
              </a:solidFill>
              <a:effectLst/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435" y="2032932"/>
            <a:ext cx="10105697" cy="443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PH" sz="5400" b="1" dirty="0" err="1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Isip</a:t>
            </a:r>
            <a:r>
              <a:rPr lang="en-PH" sz="4000" b="1" dirty="0">
                <a:solidFill>
                  <a:srgbClr val="FF0000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May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kakayahang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mag-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isip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alamin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ang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diwa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buod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isang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bagay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Ito ay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tinatawag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Katalinuhan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(intellect)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Katwiran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(reason)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Intelektwal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kamalayan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(intellectual consciousness)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Konsensya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(conscience)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Intelektwal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PH" sz="3000" dirty="0" err="1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memorya</a:t>
            </a:r>
            <a:r>
              <a:rPr lang="en-PH" sz="30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(intellectual memory) </a:t>
            </a:r>
            <a:endParaRPr lang="en-PH" sz="3000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4624" y="231380"/>
            <a:ext cx="10716548" cy="152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Tatlong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mahahalagang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sangkap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tao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endParaRPr lang="en-PH" sz="4400" dirty="0">
              <a:solidFill>
                <a:schemeClr val="tx1"/>
              </a:solidFill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(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Dr.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Manuel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Dy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Jr.)</a:t>
            </a:r>
            <a:endParaRPr lang="en-PH" sz="4400" dirty="0">
              <a:solidFill>
                <a:schemeClr val="tx1"/>
              </a:solidFill>
              <a:effectLst/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1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285" y="2379774"/>
            <a:ext cx="954389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PH" sz="5400" b="1" dirty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n-PH" sz="5400" b="1" dirty="0" err="1">
                <a:solidFill>
                  <a:srgbClr val="FF0000"/>
                </a:solidFill>
                <a:latin typeface="Comic Sans MS" pitchFamily="66" charset="0"/>
              </a:rPr>
              <a:t>Puso</a:t>
            </a:r>
            <a:r>
              <a:rPr lang="en-PH" sz="5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lvl="0"/>
            <a:r>
              <a:rPr lang="en-PH" sz="4000" dirty="0">
                <a:latin typeface="Comic Sans MS" pitchFamily="66" charset="0"/>
              </a:rPr>
              <a:t>– </a:t>
            </a:r>
            <a:r>
              <a:rPr lang="en-PH" sz="4000" dirty="0" err="1">
                <a:latin typeface="Comic Sans MS" pitchFamily="66" charset="0"/>
              </a:rPr>
              <a:t>ito</a:t>
            </a:r>
            <a:r>
              <a:rPr lang="en-PH" sz="4000" dirty="0">
                <a:latin typeface="Comic Sans MS" pitchFamily="66" charset="0"/>
              </a:rPr>
              <a:t> ay </a:t>
            </a:r>
            <a:r>
              <a:rPr lang="en-PH" sz="4000" dirty="0" err="1">
                <a:latin typeface="Comic Sans MS" pitchFamily="66" charset="0"/>
              </a:rPr>
              <a:t>maliit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bahagi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katawan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bumabalot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sa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buong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pagkatao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tao</a:t>
            </a:r>
            <a:r>
              <a:rPr lang="en-PH" sz="4000" dirty="0">
                <a:latin typeface="Comic Sans MS" pitchFamily="66" charset="0"/>
              </a:rPr>
              <a:t>. </a:t>
            </a:r>
          </a:p>
          <a:p>
            <a:r>
              <a:rPr lang="en-PH" sz="4000" dirty="0">
                <a:latin typeface="Comic Sans MS" pitchFamily="66" charset="0"/>
              </a:rPr>
              <a:t>-</a:t>
            </a:r>
            <a:r>
              <a:rPr lang="en-PH" sz="4000" dirty="0" err="1">
                <a:latin typeface="Comic Sans MS" pitchFamily="66" charset="0"/>
              </a:rPr>
              <a:t>Dito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nanggagaling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ang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pasya</a:t>
            </a:r>
            <a:r>
              <a:rPr lang="en-PH" sz="4000" dirty="0">
                <a:latin typeface="Comic Sans MS" pitchFamily="66" charset="0"/>
              </a:rPr>
              <a:t> at </a:t>
            </a:r>
            <a:r>
              <a:rPr lang="en-PH" sz="4000" dirty="0" err="1">
                <a:latin typeface="Comic Sans MS" pitchFamily="66" charset="0"/>
              </a:rPr>
              <a:t>emosyon</a:t>
            </a:r>
            <a:r>
              <a:rPr lang="en-PH" sz="4000" dirty="0">
                <a:latin typeface="Comic Sans MS" pitchFamily="66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624" y="231380"/>
            <a:ext cx="10716548" cy="152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Tatlong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mahahalagang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sangkap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tao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endParaRPr lang="en-PH" sz="4400" dirty="0">
              <a:solidFill>
                <a:schemeClr val="tx1"/>
              </a:solidFill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(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Dr.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Manuel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Dy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Jr.)</a:t>
            </a:r>
            <a:endParaRPr lang="en-PH" sz="4400" dirty="0">
              <a:solidFill>
                <a:schemeClr val="tx1"/>
              </a:solidFill>
              <a:effectLst/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949" y="2017167"/>
            <a:ext cx="991601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PH" sz="5400" b="1" dirty="0">
                <a:solidFill>
                  <a:srgbClr val="FF0000"/>
                </a:solidFill>
                <a:latin typeface="Comic Sans MS" pitchFamily="66" charset="0"/>
              </a:rPr>
              <a:t>3. </a:t>
            </a:r>
            <a:r>
              <a:rPr lang="en-PH" sz="5400" b="1" dirty="0" err="1">
                <a:solidFill>
                  <a:srgbClr val="FF0000"/>
                </a:solidFill>
                <a:latin typeface="Comic Sans MS" pitchFamily="66" charset="0"/>
              </a:rPr>
              <a:t>Kamay</a:t>
            </a:r>
            <a:r>
              <a:rPr lang="en-PH" sz="5400" b="1" dirty="0">
                <a:solidFill>
                  <a:srgbClr val="FF0000"/>
                </a:solidFill>
                <a:latin typeface="Comic Sans MS" pitchFamily="66" charset="0"/>
              </a:rPr>
              <a:t> o </a:t>
            </a:r>
            <a:r>
              <a:rPr lang="en-PH" sz="5400" b="1" dirty="0" err="1">
                <a:solidFill>
                  <a:srgbClr val="FF0000"/>
                </a:solidFill>
                <a:latin typeface="Comic Sans MS" pitchFamily="66" charset="0"/>
              </a:rPr>
              <a:t>katawan</a:t>
            </a:r>
            <a:endParaRPr lang="en-PH" sz="5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dirty="0">
                <a:latin typeface="Comic Sans MS" pitchFamily="66" charset="0"/>
              </a:rPr>
              <a:t>– </a:t>
            </a:r>
            <a:r>
              <a:rPr lang="en-PH" sz="4000" dirty="0" err="1">
                <a:latin typeface="Comic Sans MS" pitchFamily="66" charset="0"/>
              </a:rPr>
              <a:t>ito</a:t>
            </a:r>
            <a:r>
              <a:rPr lang="en-PH" sz="4000" dirty="0">
                <a:latin typeface="Comic Sans MS" pitchFamily="66" charset="0"/>
              </a:rPr>
              <a:t> ay </a:t>
            </a:r>
            <a:r>
              <a:rPr lang="en-PH" sz="4000" dirty="0" err="1">
                <a:latin typeface="Comic Sans MS" pitchFamily="66" charset="0"/>
              </a:rPr>
              <a:t>sumasagisag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sa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pandama</a:t>
            </a:r>
            <a:r>
              <a:rPr lang="en-PH" sz="4000" dirty="0">
                <a:latin typeface="Comic Sans MS" pitchFamily="66" charset="0"/>
              </a:rPr>
              <a:t>, </a:t>
            </a:r>
            <a:r>
              <a:rPr lang="en-PH" sz="4000" dirty="0" err="1">
                <a:latin typeface="Comic Sans MS" pitchFamily="66" charset="0"/>
              </a:rPr>
              <a:t>panghawak</a:t>
            </a:r>
            <a:r>
              <a:rPr lang="en-PH" sz="4000" dirty="0">
                <a:latin typeface="Comic Sans MS" pitchFamily="66" charset="0"/>
              </a:rPr>
              <a:t>, </a:t>
            </a:r>
            <a:r>
              <a:rPr lang="en-PH" sz="4000" dirty="0" err="1">
                <a:latin typeface="Comic Sans MS" pitchFamily="66" charset="0"/>
              </a:rPr>
              <a:t>paggalaw</a:t>
            </a:r>
            <a:r>
              <a:rPr lang="en-PH" sz="4000" dirty="0">
                <a:latin typeface="Comic Sans MS" pitchFamily="66" charset="0"/>
              </a:rPr>
              <a:t> at </a:t>
            </a:r>
            <a:r>
              <a:rPr lang="en-PH" sz="4000" dirty="0" err="1">
                <a:latin typeface="Comic Sans MS" pitchFamily="66" charset="0"/>
              </a:rPr>
              <a:t>pagsasalita</a:t>
            </a:r>
            <a:r>
              <a:rPr lang="en-PH" sz="4000" dirty="0">
                <a:latin typeface="Comic Sans MS" pitchFamily="66" charset="0"/>
              </a:rPr>
              <a:t> </a:t>
            </a:r>
          </a:p>
          <a:p>
            <a:pPr lvl="0"/>
            <a:r>
              <a:rPr lang="en-PH" sz="4000" dirty="0">
                <a:latin typeface="Comic Sans MS" pitchFamily="66" charset="0"/>
              </a:rPr>
              <a:t>(</a:t>
            </a:r>
            <a:r>
              <a:rPr lang="en-PH" sz="4000" dirty="0" err="1">
                <a:latin typeface="Comic Sans MS" pitchFamily="66" charset="0"/>
              </a:rPr>
              <a:t>sa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bibig</a:t>
            </a:r>
            <a:r>
              <a:rPr lang="en-PH" sz="4000" dirty="0">
                <a:latin typeface="Comic Sans MS" pitchFamily="66" charset="0"/>
              </a:rPr>
              <a:t> o </a:t>
            </a:r>
            <a:r>
              <a:rPr lang="en-PH" sz="4000" dirty="0" err="1">
                <a:latin typeface="Comic Sans MS" pitchFamily="66" charset="0"/>
              </a:rPr>
              <a:t>pagsusulat</a:t>
            </a:r>
            <a:r>
              <a:rPr lang="en-PH" sz="4000" dirty="0">
                <a:latin typeface="Comic Sans MS" pitchFamily="66" charset="0"/>
              </a:rPr>
              <a:t>). </a:t>
            </a:r>
          </a:p>
          <a:p>
            <a:r>
              <a:rPr lang="en-PH" sz="4000" dirty="0">
                <a:latin typeface="Comic Sans MS" pitchFamily="66" charset="0"/>
              </a:rPr>
              <a:t>-Ito ay </a:t>
            </a:r>
            <a:r>
              <a:rPr lang="en-PH" sz="4000" dirty="0" err="1">
                <a:latin typeface="Comic Sans MS" pitchFamily="66" charset="0"/>
              </a:rPr>
              <a:t>karaniwang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ginagamit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sa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pagsasakatuparan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ng</a:t>
            </a:r>
            <a:r>
              <a:rPr lang="en-PH" sz="4000" dirty="0">
                <a:latin typeface="Comic Sans MS" pitchFamily="66" charset="0"/>
              </a:rPr>
              <a:t> </a:t>
            </a:r>
            <a:r>
              <a:rPr lang="en-PH" sz="4000" dirty="0" err="1">
                <a:latin typeface="Comic Sans MS" pitchFamily="66" charset="0"/>
              </a:rPr>
              <a:t>isang</a:t>
            </a:r>
            <a:r>
              <a:rPr lang="en-PH" sz="4000" dirty="0">
                <a:latin typeface="Comic Sans MS" pitchFamily="66" charset="0"/>
              </a:rPr>
              <a:t> kilos o </a:t>
            </a:r>
            <a:r>
              <a:rPr lang="en-PH" sz="4000" dirty="0" err="1">
                <a:latin typeface="Comic Sans MS" pitchFamily="66" charset="0"/>
              </a:rPr>
              <a:t>gawa</a:t>
            </a:r>
            <a:r>
              <a:rPr lang="en-PH" sz="4000" dirty="0">
                <a:latin typeface="Comic Sans MS" pitchFamily="66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624" y="231380"/>
            <a:ext cx="10716548" cy="1526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Tatlong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mahahalagang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sangkap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ng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r>
              <a:rPr lang="en-PH" sz="4400" u="sng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tao</a:t>
            </a:r>
            <a:r>
              <a:rPr lang="en-PH" sz="4400" u="sng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</a:t>
            </a:r>
            <a:endParaRPr lang="en-PH" sz="4400" dirty="0">
              <a:solidFill>
                <a:schemeClr val="tx1"/>
              </a:solidFill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  <a:p>
            <a:pPr marL="685800" indent="228600" algn="ctr">
              <a:lnSpc>
                <a:spcPct val="107000"/>
              </a:lnSpc>
              <a:spcAft>
                <a:spcPts val="0"/>
              </a:spcAft>
            </a:pP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(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Dr.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Manuel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Dy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ea typeface="Calibri" panose="020F0502020204030204" pitchFamily="34" charset="0"/>
                <a:cs typeface="Gecko Personal Use Only" pitchFamily="2" charset="0"/>
              </a:rPr>
              <a:t> Jr.)</a:t>
            </a:r>
            <a:endParaRPr lang="en-PH" sz="4400" dirty="0">
              <a:solidFill>
                <a:schemeClr val="tx1"/>
              </a:solidFill>
              <a:effectLst/>
              <a:latin typeface="Gecko Personal Use Only" pitchFamily="2" charset="0"/>
              <a:ea typeface="Calibri" panose="020F0502020204030204" pitchFamily="34" charset="0"/>
              <a:cs typeface="Gecko Personal Use On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0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5" y="830281"/>
            <a:ext cx="11033943" cy="487883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PH" sz="7600" b="1" dirty="0" err="1">
                <a:solidFill>
                  <a:srgbClr val="FF0000"/>
                </a:solidFill>
                <a:latin typeface="Gecko Personal Use Only" pitchFamily="2" charset="0"/>
                <a:cs typeface="Gecko Personal Use Only" pitchFamily="2" charset="0"/>
              </a:rPr>
              <a:t>Isip</a:t>
            </a:r>
            <a:endParaRPr lang="en-PH" sz="7600" b="1" dirty="0">
              <a:solidFill>
                <a:srgbClr val="FF0000"/>
              </a:solidFill>
              <a:latin typeface="Gecko Personal Use Only" pitchFamily="2" charset="0"/>
              <a:cs typeface="Gecko Personal Use Only" pitchFamily="2" charset="0"/>
            </a:endParaRPr>
          </a:p>
          <a:p>
            <a:pPr marL="0" indent="0" algn="ctr">
              <a:buNone/>
            </a:pP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	-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ang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may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kapangyarihang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			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mangatwiran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. </a:t>
            </a:r>
          </a:p>
          <a:p>
            <a:pPr algn="ctr">
              <a:buNone/>
            </a:pPr>
            <a:r>
              <a:rPr lang="en-PH" sz="7600" b="1" dirty="0">
                <a:solidFill>
                  <a:srgbClr val="FF0000"/>
                </a:solidFill>
                <a:latin typeface="Gecko Personal Use Only" pitchFamily="2" charset="0"/>
                <a:cs typeface="Gecko Personal Use Only" pitchFamily="2" charset="0"/>
              </a:rPr>
              <a:t>Kilos-</a:t>
            </a:r>
            <a:r>
              <a:rPr lang="en-PH" sz="7600" b="1" dirty="0" err="1">
                <a:solidFill>
                  <a:srgbClr val="FF0000"/>
                </a:solidFill>
                <a:latin typeface="Gecko Personal Use Only" pitchFamily="2" charset="0"/>
                <a:cs typeface="Gecko Personal Use Only" pitchFamily="2" charset="0"/>
              </a:rPr>
              <a:t>loob</a:t>
            </a:r>
            <a:endParaRPr lang="en-PH" sz="7600" b="1" dirty="0">
              <a:solidFill>
                <a:srgbClr val="FF0000"/>
              </a:solidFill>
              <a:latin typeface="Gecko Personal Use Only" pitchFamily="2" charset="0"/>
              <a:cs typeface="Gecko Personal Use Only" pitchFamily="2" charset="0"/>
            </a:endParaRPr>
          </a:p>
          <a:p>
            <a:pPr marL="0" indent="0">
              <a:buNone/>
            </a:pP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	-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ang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may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kapagyarihang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pumili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, 	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magpasya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at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isakatuparan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ang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50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pinili</a:t>
            </a:r>
            <a:r>
              <a:rPr lang="en-PH" sz="50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. </a:t>
            </a:r>
          </a:p>
          <a:p>
            <a:pPr marL="0" indent="0">
              <a:buNone/>
            </a:pPr>
            <a:endParaRPr lang="en-PH" sz="3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nnie rose\Downloads\Magandang-Buhay-Titleca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B856F-AAD2-4DF0-A2B9-560125680F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03">
            <a:off x="156971" y="5139470"/>
            <a:ext cx="2002648" cy="121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165E-6 -2.96296E-6 L 0.1343 -0.580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2725"/>
              </p:ext>
            </p:extLst>
          </p:nvPr>
        </p:nvGraphicFramePr>
        <p:xfrm>
          <a:off x="331077" y="441434"/>
          <a:ext cx="11240813" cy="5849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0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5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 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Isip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Kilos-</a:t>
                      </a: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loob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Gamit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Pag-unawa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Kumilos</a:t>
                      </a:r>
                      <a:r>
                        <a:rPr lang="en-PH" sz="5000" dirty="0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gumawa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67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Tunguhin</a:t>
                      </a:r>
                      <a:endParaRPr lang="en-PH" sz="500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katotohanan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PH" sz="5000" dirty="0" err="1">
                          <a:effectLst/>
                          <a:latin typeface="Gecko Personal Use Only" pitchFamily="2" charset="0"/>
                          <a:cs typeface="Gecko Personal Use Only" pitchFamily="2" charset="0"/>
                        </a:rPr>
                        <a:t>Kabutihan</a:t>
                      </a:r>
                      <a:endParaRPr lang="en-PH" sz="5000" dirty="0">
                        <a:effectLst/>
                        <a:latin typeface="Gecko Personal Use Only" pitchFamily="2" charset="0"/>
                        <a:ea typeface="Calibri" panose="020F0502020204030204" pitchFamily="34" charset="0"/>
                        <a:cs typeface="Gecko Personal Use Only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09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9618" y="534989"/>
            <a:ext cx="10891554" cy="388077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PH" sz="7000" b="1" dirty="0">
                <a:solidFill>
                  <a:srgbClr val="FF0000"/>
                </a:solidFill>
                <a:latin typeface="Gecko Personal Use Only" pitchFamily="2" charset="0"/>
                <a:cs typeface="Gecko Personal Use Only" pitchFamily="2" charset="0"/>
              </a:rPr>
              <a:t>Kilos </a:t>
            </a:r>
            <a:r>
              <a:rPr lang="en-PH" sz="7000" b="1" dirty="0" err="1">
                <a:solidFill>
                  <a:srgbClr val="FF0000"/>
                </a:solidFill>
                <a:latin typeface="Gecko Personal Use Only" pitchFamily="2" charset="0"/>
                <a:cs typeface="Gecko Personal Use Only" pitchFamily="2" charset="0"/>
              </a:rPr>
              <a:t>loob</a:t>
            </a:r>
            <a:endParaRPr lang="en-PH" sz="7000" b="1" dirty="0">
              <a:solidFill>
                <a:srgbClr val="FF0000"/>
              </a:solidFill>
              <a:latin typeface="Gecko Personal Use Only" pitchFamily="2" charset="0"/>
              <a:cs typeface="Gecko Personal Use Only" pitchFamily="2" charset="0"/>
            </a:endParaRPr>
          </a:p>
          <a:p>
            <a:pPr algn="ctr">
              <a:buFontTx/>
              <a:buChar char="-"/>
            </a:pPr>
            <a:r>
              <a:rPr lang="en-PH" sz="4800" dirty="0">
                <a:latin typeface="Gecko Personal Use Only" pitchFamily="2" charset="0"/>
                <a:cs typeface="Gecko Personal Use Only" pitchFamily="2" charset="0"/>
              </a:rPr>
              <a:t>ay </a:t>
            </a:r>
            <a:r>
              <a:rPr lang="en-PH" sz="4800" dirty="0" err="1">
                <a:latin typeface="Gecko Personal Use Only" pitchFamily="2" charset="0"/>
                <a:cs typeface="Gecko Personal Use Only" pitchFamily="2" charset="0"/>
              </a:rPr>
              <a:t>isang</a:t>
            </a:r>
            <a:r>
              <a:rPr lang="en-PH" sz="4800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dirty="0" err="1">
                <a:latin typeface="Gecko Personal Use Only" pitchFamily="2" charset="0"/>
                <a:cs typeface="Gecko Personal Use Only" pitchFamily="2" charset="0"/>
              </a:rPr>
              <a:t>makatwirang</a:t>
            </a:r>
            <a:r>
              <a:rPr lang="en-PH" sz="4800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dirty="0" err="1">
                <a:latin typeface="Gecko Personal Use Only" pitchFamily="2" charset="0"/>
                <a:cs typeface="Gecko Personal Use Only" pitchFamily="2" charset="0"/>
              </a:rPr>
              <a:t>pagkagusto</a:t>
            </a:r>
            <a:r>
              <a:rPr lang="en-PH" sz="4800" dirty="0">
                <a:latin typeface="Gecko Personal Use Only" pitchFamily="2" charset="0"/>
                <a:cs typeface="Gecko Personal Use Only" pitchFamily="2" charset="0"/>
              </a:rPr>
              <a:t> (rational appetency) </a:t>
            </a:r>
            <a:r>
              <a:rPr lang="en-PH" sz="4800" dirty="0" err="1">
                <a:latin typeface="Gecko Personal Use Only" pitchFamily="2" charset="0"/>
                <a:cs typeface="Gecko Personal Use Only" pitchFamily="2" charset="0"/>
              </a:rPr>
              <a:t>sapagkat</a:t>
            </a:r>
            <a:r>
              <a:rPr lang="en-PH" sz="4800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dirty="0" err="1">
                <a:latin typeface="Gecko Personal Use Only" pitchFamily="2" charset="0"/>
                <a:cs typeface="Gecko Personal Use Only" pitchFamily="2" charset="0"/>
              </a:rPr>
              <a:t>ito</a:t>
            </a:r>
            <a:r>
              <a:rPr lang="en-PH" sz="4800" dirty="0">
                <a:latin typeface="Gecko Personal Use Only" pitchFamily="2" charset="0"/>
                <a:cs typeface="Gecko Personal Use Only" pitchFamily="2" charset="0"/>
              </a:rPr>
              <a:t> ay </a:t>
            </a:r>
            <a:r>
              <a:rPr lang="en-PH" sz="4800" b="1" u="sng" dirty="0" err="1">
                <a:latin typeface="Gecko Personal Use Only" pitchFamily="2" charset="0"/>
                <a:cs typeface="Gecko Personal Use Only" pitchFamily="2" charset="0"/>
              </a:rPr>
              <a:t>naaakit</a:t>
            </a:r>
            <a:r>
              <a:rPr lang="en-PH" sz="4800" b="1" u="sng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b="1" u="sng" dirty="0" err="1">
                <a:latin typeface="Gecko Personal Use Only" pitchFamily="2" charset="0"/>
                <a:cs typeface="Gecko Personal Use Only" pitchFamily="2" charset="0"/>
              </a:rPr>
              <a:t>sa</a:t>
            </a:r>
            <a:r>
              <a:rPr lang="en-PH" sz="4800" b="1" u="sng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b="1" u="sng" dirty="0" err="1">
                <a:latin typeface="Gecko Personal Use Only" pitchFamily="2" charset="0"/>
                <a:cs typeface="Gecko Personal Use Only" pitchFamily="2" charset="0"/>
              </a:rPr>
              <a:t>mabuti</a:t>
            </a:r>
            <a:r>
              <a:rPr lang="en-PH" sz="4800" b="1" u="sng" dirty="0">
                <a:latin typeface="Gecko Personal Use Only" pitchFamily="2" charset="0"/>
                <a:cs typeface="Gecko Personal Use Only" pitchFamily="2" charset="0"/>
              </a:rPr>
              <a:t> at </a:t>
            </a:r>
          </a:p>
          <a:p>
            <a:pPr algn="ctr">
              <a:buNone/>
            </a:pPr>
            <a:r>
              <a:rPr lang="en-PH" sz="4800" b="1" u="sng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b="1" u="sng" dirty="0" err="1">
                <a:latin typeface="Gecko Personal Use Only" pitchFamily="2" charset="0"/>
                <a:cs typeface="Gecko Personal Use Only" pitchFamily="2" charset="0"/>
              </a:rPr>
              <a:t>lumalayo</a:t>
            </a:r>
            <a:r>
              <a:rPr lang="en-PH" sz="4800" b="1" u="sng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b="1" u="sng" dirty="0" err="1">
                <a:latin typeface="Gecko Personal Use Only" pitchFamily="2" charset="0"/>
                <a:cs typeface="Gecko Personal Use Only" pitchFamily="2" charset="0"/>
              </a:rPr>
              <a:t>sa</a:t>
            </a:r>
            <a:r>
              <a:rPr lang="en-PH" sz="4800" b="1" u="sng" dirty="0"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800" b="1" u="sng" dirty="0" err="1">
                <a:latin typeface="Gecko Personal Use Only" pitchFamily="2" charset="0"/>
                <a:cs typeface="Gecko Personal Use Only" pitchFamily="2" charset="0"/>
              </a:rPr>
              <a:t>masama</a:t>
            </a:r>
            <a:r>
              <a:rPr lang="en-PH" sz="4800" b="1" u="sng" dirty="0">
                <a:latin typeface="Gecko Personal Use Only" pitchFamily="2" charset="0"/>
                <a:cs typeface="Gecko Personal Use Only" pitchFamily="2" charset="0"/>
              </a:rPr>
              <a:t>.  </a:t>
            </a:r>
          </a:p>
          <a:p>
            <a:pPr marL="0" indent="0" algn="ctr">
              <a:buNone/>
            </a:pPr>
            <a:endParaRPr lang="en-PH" sz="4800" dirty="0">
              <a:latin typeface="Gecko Personal Use Only" pitchFamily="2" charset="0"/>
              <a:cs typeface="Gecko Personal Use Only" pitchFamily="2" charset="0"/>
            </a:endParaRPr>
          </a:p>
          <a:p>
            <a:pPr marL="0" indent="0" algn="ctr">
              <a:buNone/>
            </a:pPr>
            <a:r>
              <a:rPr lang="en-PH" sz="4800" u="sng" dirty="0" err="1">
                <a:latin typeface="Gecko Personal Use Only" pitchFamily="2" charset="0"/>
                <a:cs typeface="Gecko Personal Use Only" pitchFamily="2" charset="0"/>
              </a:rPr>
              <a:t>Sto</a:t>
            </a:r>
            <a:r>
              <a:rPr lang="en-PH" sz="4800" u="sng" dirty="0">
                <a:latin typeface="Gecko Personal Use Only" pitchFamily="2" charset="0"/>
                <a:cs typeface="Gecko Personal Use Only" pitchFamily="2" charset="0"/>
              </a:rPr>
              <a:t>. Tomas de Aquino</a:t>
            </a:r>
            <a:endParaRPr lang="en-PH" sz="4800" dirty="0">
              <a:latin typeface="Gecko Personal Use Only" pitchFamily="2" charset="0"/>
              <a:cs typeface="Gecko Personal Use Only" pitchFamily="2" charset="0"/>
            </a:endParaRPr>
          </a:p>
          <a:p>
            <a:pPr marL="0" indent="0">
              <a:buNone/>
            </a:pPr>
            <a:endParaRPr lang="en-PH" sz="4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613" y="419873"/>
            <a:ext cx="11165324" cy="585480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kilos-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loob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ay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umaasa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sa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ibinibigay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na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impormasyon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isip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.</a:t>
            </a:r>
          </a:p>
          <a:p>
            <a:pPr lvl="0">
              <a:buNone/>
            </a:pP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</a:p>
          <a:p>
            <a:pPr lvl="0"/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bawat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tao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ay may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tungkuling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sanayin</a:t>
            </a:r>
            <a:r>
              <a:rPr lang="en-PH" sz="4400" b="1" u="sng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, </a:t>
            </a:r>
            <a:r>
              <a:rPr lang="en-PH" sz="4400" b="1" u="sng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paunlarin</a:t>
            </a:r>
            <a:r>
              <a:rPr lang="en-PH" sz="4400" b="1" u="sng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b="1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at </a:t>
            </a:r>
            <a:r>
              <a:rPr lang="en-PH" sz="4400" b="1" u="sng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gawing</a:t>
            </a:r>
            <a:r>
              <a:rPr lang="en-PH" sz="4400" b="1" u="sng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b="1" u="sng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ganap</a:t>
            </a:r>
            <a:r>
              <a:rPr lang="en-PH" sz="4400" b="1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isip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at kilos-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loob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. </a:t>
            </a:r>
          </a:p>
          <a:p>
            <a:pPr lvl="0"/>
            <a:endParaRPr lang="en-PH" sz="4400" dirty="0">
              <a:solidFill>
                <a:schemeClr val="tx1"/>
              </a:solidFill>
              <a:latin typeface="Gecko Personal Use Only" pitchFamily="2" charset="0"/>
              <a:cs typeface="Gecko Personal Use Only" pitchFamily="2" charset="0"/>
            </a:endParaRPr>
          </a:p>
          <a:p>
            <a:pPr lvl="0"/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Inaasahang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magkasabay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na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pinauunlad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tao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ang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kanyang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isip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 at kilos-</a:t>
            </a:r>
            <a:r>
              <a:rPr lang="en-PH" sz="4400" dirty="0" err="1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loob</a:t>
            </a:r>
            <a:r>
              <a:rPr lang="en-PH" sz="4400" dirty="0">
                <a:solidFill>
                  <a:schemeClr val="tx1"/>
                </a:solidFill>
                <a:latin typeface="Gecko Personal Use Only" pitchFamily="2" charset="0"/>
                <a:cs typeface="Gecko Personal Use Only" pitchFamily="2" charset="0"/>
              </a:rPr>
              <a:t>. </a:t>
            </a:r>
            <a:r>
              <a:rPr lang="en-PH" sz="3600" dirty="0">
                <a:solidFill>
                  <a:schemeClr val="tx1"/>
                </a:solidFill>
                <a:latin typeface="Bookman Old Style" panose="020506040505050202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4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367"/>
            <a:ext cx="11872686" cy="6741194"/>
          </a:xfrm>
        </p:spPr>
      </p:pic>
      <p:sp>
        <p:nvSpPr>
          <p:cNvPr id="5" name="Rectangle 4"/>
          <p:cNvSpPr/>
          <p:nvPr/>
        </p:nvSpPr>
        <p:spPr>
          <a:xfrm>
            <a:off x="2116583" y="704944"/>
            <a:ext cx="82150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PH" sz="3300" i="1" dirty="0" err="1"/>
              <a:t>Sadyang</a:t>
            </a:r>
            <a:r>
              <a:rPr lang="en-PH" sz="3300" i="1" dirty="0"/>
              <a:t> </a:t>
            </a:r>
            <a:r>
              <a:rPr lang="en-PH" sz="3300" i="1" dirty="0" err="1"/>
              <a:t>natatangi</a:t>
            </a:r>
            <a:r>
              <a:rPr lang="en-PH" sz="3300" i="1" dirty="0"/>
              <a:t> </a:t>
            </a:r>
            <a:r>
              <a:rPr lang="en-PH" sz="3300" i="1" dirty="0" err="1"/>
              <a:t>ang</a:t>
            </a:r>
            <a:r>
              <a:rPr lang="en-PH" sz="3300" i="1" dirty="0"/>
              <a:t> </a:t>
            </a:r>
            <a:r>
              <a:rPr lang="en-PH" sz="3300" i="1" dirty="0" err="1"/>
              <a:t>tao</a:t>
            </a:r>
            <a:r>
              <a:rPr lang="en-PH" sz="3300" i="1" dirty="0"/>
              <a:t> </a:t>
            </a:r>
            <a:r>
              <a:rPr lang="en-PH" sz="3300" i="1" dirty="0" err="1"/>
              <a:t>dahil</a:t>
            </a:r>
            <a:r>
              <a:rPr lang="en-PH" sz="3300" i="1" dirty="0"/>
              <a:t> </a:t>
            </a:r>
            <a:r>
              <a:rPr lang="en-PH" sz="3300" i="1" dirty="0" err="1"/>
              <a:t>sa</a:t>
            </a:r>
            <a:r>
              <a:rPr lang="en-PH" sz="3300" i="1" dirty="0"/>
              <a:t> </a:t>
            </a:r>
            <a:r>
              <a:rPr lang="en-PH" sz="3300" i="1" dirty="0" err="1"/>
              <a:t>kanyang</a:t>
            </a:r>
            <a:r>
              <a:rPr lang="en-PH" sz="3300" i="1" dirty="0"/>
              <a:t> </a:t>
            </a:r>
            <a:r>
              <a:rPr lang="en-PH" sz="3300" b="1" i="1" u="sng" dirty="0" err="1"/>
              <a:t>isip</a:t>
            </a:r>
            <a:r>
              <a:rPr lang="en-PH" sz="3300" b="1" i="1" u="sng" dirty="0"/>
              <a:t> at kilos-</a:t>
            </a:r>
            <a:r>
              <a:rPr lang="en-PH" sz="3300" b="1" i="1" u="sng" dirty="0" err="1"/>
              <a:t>loob</a:t>
            </a:r>
            <a:r>
              <a:rPr lang="en-PH" sz="3300" b="1" i="1" u="sng" dirty="0"/>
              <a:t> </a:t>
            </a:r>
            <a:r>
              <a:rPr lang="en-PH" sz="3300" i="1" dirty="0" err="1"/>
              <a:t>na</a:t>
            </a:r>
            <a:r>
              <a:rPr lang="en-PH" sz="3300" i="1" dirty="0"/>
              <a:t> </a:t>
            </a:r>
            <a:r>
              <a:rPr lang="en-PH" sz="3300" i="1" dirty="0" err="1"/>
              <a:t>taglay</a:t>
            </a:r>
            <a:r>
              <a:rPr lang="en-PH" sz="3300" i="1" dirty="0"/>
              <a:t>. Hindi </a:t>
            </a:r>
            <a:r>
              <a:rPr lang="en-PH" sz="3300" i="1" dirty="0" err="1"/>
              <a:t>tayo</a:t>
            </a:r>
            <a:r>
              <a:rPr lang="en-PH" sz="3300" i="1" dirty="0"/>
              <a:t> </a:t>
            </a:r>
            <a:r>
              <a:rPr lang="en-PH" sz="3300" i="1" dirty="0" err="1"/>
              <a:t>magiging</a:t>
            </a:r>
            <a:r>
              <a:rPr lang="en-PH" sz="3300" i="1" dirty="0"/>
              <a:t> </a:t>
            </a:r>
            <a:r>
              <a:rPr lang="en-PH" sz="3300" i="1" dirty="0" err="1"/>
              <a:t>tao</a:t>
            </a:r>
            <a:r>
              <a:rPr lang="en-PH" sz="3300" i="1" dirty="0"/>
              <a:t> </a:t>
            </a:r>
            <a:r>
              <a:rPr lang="en-PH" sz="3300" i="1" dirty="0" err="1"/>
              <a:t>kapag</a:t>
            </a:r>
            <a:r>
              <a:rPr lang="en-PH" sz="3300" i="1" dirty="0"/>
              <a:t> </a:t>
            </a:r>
            <a:r>
              <a:rPr lang="en-PH" sz="3300" i="1" dirty="0" err="1"/>
              <a:t>hindi</a:t>
            </a:r>
            <a:r>
              <a:rPr lang="en-PH" sz="3300" i="1" dirty="0"/>
              <a:t> </a:t>
            </a:r>
            <a:r>
              <a:rPr lang="en-PH" sz="3300" i="1" dirty="0" err="1"/>
              <a:t>natin</a:t>
            </a:r>
            <a:r>
              <a:rPr lang="en-PH" sz="3300" i="1" dirty="0"/>
              <a:t> </a:t>
            </a:r>
            <a:r>
              <a:rPr lang="en-PH" sz="3300" i="1" dirty="0" err="1"/>
              <a:t>ginagamit</a:t>
            </a:r>
            <a:r>
              <a:rPr lang="en-PH" sz="3300" i="1" dirty="0"/>
              <a:t> </a:t>
            </a:r>
            <a:r>
              <a:rPr lang="en-PH" sz="3300" i="1" dirty="0" err="1"/>
              <a:t>sa</a:t>
            </a:r>
            <a:r>
              <a:rPr lang="en-PH" sz="3300" i="1" dirty="0"/>
              <a:t> tama </a:t>
            </a:r>
            <a:r>
              <a:rPr lang="en-PH" sz="3300" i="1" dirty="0" err="1"/>
              <a:t>ang</a:t>
            </a:r>
            <a:r>
              <a:rPr lang="en-PH" sz="3300" i="1" dirty="0"/>
              <a:t> </a:t>
            </a:r>
            <a:r>
              <a:rPr lang="en-PH" sz="3300" i="1" dirty="0" err="1"/>
              <a:t>kakayahang</a:t>
            </a:r>
            <a:r>
              <a:rPr lang="en-PH" sz="3300" i="1" dirty="0"/>
              <a:t> </a:t>
            </a:r>
            <a:r>
              <a:rPr lang="en-PH" sz="3300" i="1" dirty="0" err="1"/>
              <a:t>ito</a:t>
            </a:r>
            <a:r>
              <a:rPr lang="en-PH" sz="3300" i="1" dirty="0"/>
              <a:t>. </a:t>
            </a:r>
            <a:r>
              <a:rPr lang="en-PH" sz="3300" i="1" dirty="0" err="1"/>
              <a:t>Malaking</a:t>
            </a:r>
            <a:r>
              <a:rPr lang="en-PH" sz="3300" i="1" dirty="0"/>
              <a:t> </a:t>
            </a:r>
            <a:r>
              <a:rPr lang="en-PH" sz="3300" i="1" dirty="0" err="1"/>
              <a:t>gampanin</a:t>
            </a:r>
            <a:r>
              <a:rPr lang="en-PH" sz="3300" i="1" dirty="0"/>
              <a:t> </a:t>
            </a:r>
            <a:r>
              <a:rPr lang="en-PH" sz="3300" i="1" dirty="0" err="1"/>
              <a:t>ang</a:t>
            </a:r>
            <a:r>
              <a:rPr lang="en-PH" sz="3300" i="1" dirty="0"/>
              <a:t> </a:t>
            </a:r>
            <a:r>
              <a:rPr lang="en-PH" sz="3300" i="1" dirty="0" err="1"/>
              <a:t>kumilos</a:t>
            </a:r>
            <a:r>
              <a:rPr lang="en-PH" sz="3300" i="1" dirty="0"/>
              <a:t> </a:t>
            </a:r>
            <a:r>
              <a:rPr lang="en-PH" sz="3300" i="1" dirty="0" err="1"/>
              <a:t>tayo</a:t>
            </a:r>
            <a:r>
              <a:rPr lang="en-PH" sz="3300" i="1" dirty="0"/>
              <a:t> </a:t>
            </a:r>
            <a:r>
              <a:rPr lang="en-PH" sz="3300" i="1" dirty="0" err="1"/>
              <a:t>nang</a:t>
            </a:r>
            <a:r>
              <a:rPr lang="en-PH" sz="3300" i="1" dirty="0"/>
              <a:t> tama </a:t>
            </a:r>
            <a:r>
              <a:rPr lang="en-PH" sz="3300" i="1" dirty="0" err="1"/>
              <a:t>bilang</a:t>
            </a:r>
            <a:r>
              <a:rPr lang="en-PH" sz="3300" i="1" dirty="0"/>
              <a:t> </a:t>
            </a:r>
            <a:r>
              <a:rPr lang="en-PH" sz="3300" i="1" dirty="0" err="1"/>
              <a:t>isang</a:t>
            </a:r>
            <a:r>
              <a:rPr lang="en-PH" sz="3300" i="1" dirty="0"/>
              <a:t> </a:t>
            </a:r>
            <a:r>
              <a:rPr lang="en-PH" sz="3300" i="1" dirty="0" err="1"/>
              <a:t>taong</a:t>
            </a:r>
            <a:r>
              <a:rPr lang="en-PH" sz="3300" i="1" dirty="0"/>
              <a:t> </a:t>
            </a:r>
            <a:r>
              <a:rPr lang="en-PH" sz="3300" i="1" dirty="0" err="1"/>
              <a:t>mapanagutan</a:t>
            </a:r>
            <a:r>
              <a:rPr lang="en-PH" sz="3300" i="1" dirty="0"/>
              <a:t> </a:t>
            </a:r>
            <a:r>
              <a:rPr lang="en-PH" sz="3300" i="1" dirty="0" err="1"/>
              <a:t>sa</a:t>
            </a:r>
            <a:r>
              <a:rPr lang="en-PH" sz="3300" i="1" dirty="0"/>
              <a:t> </a:t>
            </a:r>
            <a:r>
              <a:rPr lang="en-PH" sz="3300" i="1" dirty="0" err="1"/>
              <a:t>paggamit</a:t>
            </a:r>
            <a:r>
              <a:rPr lang="en-PH" sz="3300" i="1" dirty="0"/>
              <a:t> </a:t>
            </a:r>
            <a:r>
              <a:rPr lang="en-PH" sz="3300" i="1" dirty="0" err="1"/>
              <a:t>ng</a:t>
            </a:r>
            <a:r>
              <a:rPr lang="en-PH" sz="3300" i="1" dirty="0"/>
              <a:t> </a:t>
            </a:r>
            <a:r>
              <a:rPr lang="en-PH" sz="3300" i="1" dirty="0" err="1"/>
              <a:t>isip</a:t>
            </a:r>
            <a:r>
              <a:rPr lang="en-PH" sz="3300" i="1" dirty="0"/>
              <a:t> at </a:t>
            </a:r>
            <a:r>
              <a:rPr lang="en-PH" sz="3300" i="1" dirty="0" err="1"/>
              <a:t>malayang</a:t>
            </a:r>
            <a:r>
              <a:rPr lang="en-PH" sz="3300" i="1" dirty="0"/>
              <a:t> kilos-</a:t>
            </a:r>
            <a:r>
              <a:rPr lang="en-PH" sz="3300" i="1" dirty="0" err="1"/>
              <a:t>loob</a:t>
            </a:r>
            <a:r>
              <a:rPr lang="en-PH" sz="33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69942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" y="116115"/>
            <a:ext cx="11922101" cy="6592794"/>
          </a:xfrm>
        </p:spPr>
      </p:pic>
      <p:sp>
        <p:nvSpPr>
          <p:cNvPr id="6" name="Rectangle 5"/>
          <p:cNvSpPr/>
          <p:nvPr/>
        </p:nvSpPr>
        <p:spPr>
          <a:xfrm>
            <a:off x="1828800" y="1642040"/>
            <a:ext cx="9159765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PH" sz="2000" b="1" dirty="0">
                <a:latin typeface="Comic Sans MS" pitchFamily="66" charset="0"/>
              </a:rPr>
              <a:t> </a:t>
            </a:r>
            <a:endParaRPr lang="en-PH" sz="3000" b="1" dirty="0">
              <a:latin typeface="Comic Sans MS" pitchFamily="66" charset="0"/>
            </a:endParaRPr>
          </a:p>
          <a:p>
            <a:pPr marL="514350" indent="-514350" algn="ctr">
              <a:buAutoNum type="arabicPeriod"/>
            </a:pPr>
            <a:r>
              <a:rPr lang="en-PH" sz="4000" b="1" dirty="0" err="1">
                <a:latin typeface="Comic Sans MS" pitchFamily="66" charset="0"/>
              </a:rPr>
              <a:t>Paano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nagpapabukod-tangi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sa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tao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bilang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nilikha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ang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isip</a:t>
            </a:r>
            <a:r>
              <a:rPr lang="en-PH" sz="4000" b="1" dirty="0">
                <a:latin typeface="Comic Sans MS" pitchFamily="66" charset="0"/>
              </a:rPr>
              <a:t> at kilos-</a:t>
            </a:r>
            <a:r>
              <a:rPr lang="en-PH" sz="4000" b="1" dirty="0" err="1">
                <a:latin typeface="Comic Sans MS" pitchFamily="66" charset="0"/>
              </a:rPr>
              <a:t>loob</a:t>
            </a:r>
            <a:r>
              <a:rPr lang="en-PH" sz="4000" b="1" dirty="0">
                <a:latin typeface="Comic Sans MS" pitchFamily="66" charset="0"/>
              </a:rPr>
              <a:t>? </a:t>
            </a:r>
          </a:p>
          <a:p>
            <a:pPr marL="514350" indent="-514350" algn="ctr"/>
            <a:endParaRPr lang="en-PH" sz="4000" b="1" dirty="0">
              <a:latin typeface="Comic Sans MS" pitchFamily="66" charset="0"/>
            </a:endParaRPr>
          </a:p>
          <a:p>
            <a:pPr algn="ctr"/>
            <a:r>
              <a:rPr lang="en-PH" sz="4000" b="1" dirty="0">
                <a:latin typeface="Comic Sans MS" pitchFamily="66" charset="0"/>
              </a:rPr>
              <a:t>2. </a:t>
            </a:r>
            <a:r>
              <a:rPr lang="en-PH" sz="4000" b="1" dirty="0" err="1">
                <a:latin typeface="Comic Sans MS" pitchFamily="66" charset="0"/>
              </a:rPr>
              <a:t>Ano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ang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inaasahan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dapat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magawa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tao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dahil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siya</a:t>
            </a:r>
            <a:r>
              <a:rPr lang="en-PH" sz="4000" b="1" dirty="0">
                <a:latin typeface="Comic Sans MS" pitchFamily="66" charset="0"/>
              </a:rPr>
              <a:t> ay </a:t>
            </a:r>
            <a:r>
              <a:rPr lang="en-PH" sz="4000" b="1" dirty="0" err="1">
                <a:latin typeface="Comic Sans MS" pitchFamily="66" charset="0"/>
              </a:rPr>
              <a:t>nilikhang</a:t>
            </a:r>
            <a:r>
              <a:rPr lang="en-PH" sz="4000" b="1" dirty="0">
                <a:latin typeface="Comic Sans MS" pitchFamily="66" charset="0"/>
              </a:rPr>
              <a:t> may </a:t>
            </a:r>
            <a:r>
              <a:rPr lang="en-PH" sz="4000" b="1" dirty="0" err="1">
                <a:latin typeface="Comic Sans MS" pitchFamily="66" charset="0"/>
              </a:rPr>
              <a:t>isip</a:t>
            </a:r>
            <a:r>
              <a:rPr lang="en-PH" sz="4000" b="1" dirty="0">
                <a:latin typeface="Comic Sans MS" pitchFamily="66" charset="0"/>
              </a:rPr>
              <a:t> at kilos-</a:t>
            </a:r>
            <a:r>
              <a:rPr lang="en-PH" sz="4000" b="1" dirty="0" err="1">
                <a:latin typeface="Comic Sans MS" pitchFamily="66" charset="0"/>
              </a:rPr>
              <a:t>loob</a:t>
            </a:r>
            <a:r>
              <a:rPr lang="en-PH" sz="4000" b="1" dirty="0">
                <a:latin typeface="Comic Sans MS" pitchFamily="66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970" y="413892"/>
            <a:ext cx="725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8000" dirty="0">
                <a:latin typeface="Bernard MT Condensed" pitchFamily="18" charset="0"/>
              </a:rPr>
              <a:t>TAKDA</a:t>
            </a:r>
          </a:p>
        </p:txBody>
      </p:sp>
    </p:spTree>
    <p:extLst>
      <p:ext uri="{BB962C8B-B14F-4D97-AF65-F5344CB8AC3E}">
        <p14:creationId xmlns:p14="http://schemas.microsoft.com/office/powerpoint/2010/main" val="36631909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 descr="Image result for frames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5" y="130627"/>
            <a:ext cx="11339741" cy="64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5807" y="1718693"/>
            <a:ext cx="6558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80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ecko Personal Use Only" pitchFamily="2" charset="0"/>
                <a:cs typeface="Gecko Personal Use Only" pitchFamily="2" charset="0"/>
              </a:rPr>
              <a:t>PAUNANG PAGTATAYA</a:t>
            </a:r>
          </a:p>
        </p:txBody>
      </p:sp>
    </p:spTree>
    <p:extLst>
      <p:ext uri="{BB962C8B-B14F-4D97-AF65-F5344CB8AC3E}">
        <p14:creationId xmlns:p14="http://schemas.microsoft.com/office/powerpoint/2010/main" val="2344961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9900" y="379681"/>
            <a:ext cx="115718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600" b="1" dirty="0" err="1">
                <a:latin typeface="Comic Sans MS" pitchFamily="66" charset="0"/>
              </a:rPr>
              <a:t>Panuto</a:t>
            </a:r>
            <a:r>
              <a:rPr lang="en-PH" sz="2600" b="1" dirty="0">
                <a:latin typeface="Comic Sans MS" pitchFamily="66" charset="0"/>
              </a:rPr>
              <a:t>: </a:t>
            </a:r>
            <a:r>
              <a:rPr lang="en-PH" sz="2600" b="1" dirty="0" err="1">
                <a:latin typeface="Comic Sans MS" pitchFamily="66" charset="0"/>
              </a:rPr>
              <a:t>Piliin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ang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titik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ng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pinakaangkop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na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sagot</a:t>
            </a:r>
            <a:r>
              <a:rPr lang="en-PH" sz="2600" b="1" dirty="0">
                <a:latin typeface="Comic Sans MS" pitchFamily="66" charset="0"/>
              </a:rPr>
              <a:t>. </a:t>
            </a:r>
            <a:r>
              <a:rPr lang="en-PH" sz="2600" b="1" dirty="0" err="1">
                <a:latin typeface="Comic Sans MS" pitchFamily="66" charset="0"/>
              </a:rPr>
              <a:t>Sagutan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sa</a:t>
            </a:r>
            <a:r>
              <a:rPr lang="en-PH" sz="2600" b="1" dirty="0">
                <a:latin typeface="Comic Sans MS" pitchFamily="66" charset="0"/>
              </a:rPr>
              <a:t> </a:t>
            </a:r>
            <a:r>
              <a:rPr lang="en-PH" sz="2600" b="1" dirty="0" err="1">
                <a:latin typeface="Comic Sans MS" pitchFamily="66" charset="0"/>
              </a:rPr>
              <a:t>kuwaderno</a:t>
            </a:r>
            <a:r>
              <a:rPr lang="en-PH" sz="2600" dirty="0">
                <a:latin typeface="Comic Sans MS" pitchFamily="66" charset="0"/>
              </a:rPr>
              <a:t>.</a:t>
            </a:r>
          </a:p>
          <a:p>
            <a:r>
              <a:rPr lang="en-PH" sz="26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rabicPeriod"/>
            </a:pP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Nahuli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guro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Rolando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nagpapakopya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kaibigan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oras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pagsusulit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Nagawa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niya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lamang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patuloy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pangungulit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panunumbat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. Nang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ipatawag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guro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palaging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sinisisi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Rolando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kaibigan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raw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nararapat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sisihin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nakaligtaan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Rolando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pagkakataong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kahihinatnan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kilos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nakabatay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lalim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o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lawak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epekto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para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sarili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pagtulong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kapwa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nararapat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nakabatay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kakayahan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kapwa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akuin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pagkakamali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Walang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anumang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puwersa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labas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maaaring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magtakda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kilos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para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sarili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Lahat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nabanggit</a:t>
            </a:r>
            <a:endParaRPr lang="en-PH" sz="2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2056" y="435186"/>
            <a:ext cx="9727324" cy="565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Ano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pangunahing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gamit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? </a:t>
            </a:r>
          </a:p>
          <a:p>
            <a:pPr marL="457200" indent="-457200">
              <a:buAutoNum type="alphaLcPeriod"/>
            </a:pP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mag-isip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umunawa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magpasya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magtimbang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esensiya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bagay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6590" y="592836"/>
            <a:ext cx="10700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400" dirty="0">
                <a:latin typeface="Comic Sans MS" pitchFamily="66" charset="0"/>
              </a:rPr>
              <a:t>  </a:t>
            </a:r>
          </a:p>
          <a:p>
            <a:pPr marL="457200" indent="-457200"/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3. Sa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nahahanap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________________.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kabutihan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     c. </a:t>
            </a: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katotohanan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kaalaman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      d. </a:t>
            </a: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karunungan</a:t>
            </a:r>
            <a:endParaRPr lang="en-P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4700" y="340589"/>
            <a:ext cx="1105025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</a:p>
          <a:p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4.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Paano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tunay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mapamamahalaan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kilos?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pagpapalakas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kontrol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sarili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o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disiplina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tamang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paggamit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kalayaan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at kilos-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pagdaan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mahabang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proseso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pag-iisip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pamimili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pagsangguni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taong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nakaaalam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puno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karanasan</a:t>
            </a:r>
            <a:endParaRPr lang="en-PH" sz="3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" y="116115"/>
            <a:ext cx="11922101" cy="6592794"/>
          </a:xfrm>
        </p:spPr>
      </p:pic>
      <p:sp>
        <p:nvSpPr>
          <p:cNvPr id="6" name="Rectangle 5"/>
          <p:cNvSpPr/>
          <p:nvPr/>
        </p:nvSpPr>
        <p:spPr>
          <a:xfrm>
            <a:off x="1828800" y="1642040"/>
            <a:ext cx="9159765" cy="47089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PH" sz="2000" b="1" dirty="0">
                <a:latin typeface="Comic Sans MS" pitchFamily="66" charset="0"/>
              </a:rPr>
              <a:t> </a:t>
            </a:r>
            <a:endParaRPr lang="en-PH" sz="3000" b="1" dirty="0">
              <a:latin typeface="Comic Sans MS" pitchFamily="66" charset="0"/>
            </a:endParaRPr>
          </a:p>
          <a:p>
            <a:pPr marL="514350" indent="-514350" algn="ctr">
              <a:buAutoNum type="arabicPeriod"/>
            </a:pPr>
            <a:r>
              <a:rPr lang="en-PH" sz="4000" b="1" dirty="0" err="1">
                <a:latin typeface="Comic Sans MS" pitchFamily="66" charset="0"/>
              </a:rPr>
              <a:t>Paano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nagpapabukod-tangi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sa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tao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bilang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nilikha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ang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isip</a:t>
            </a:r>
            <a:r>
              <a:rPr lang="en-PH" sz="4000" b="1" dirty="0">
                <a:latin typeface="Comic Sans MS" pitchFamily="66" charset="0"/>
              </a:rPr>
              <a:t> at kilos-</a:t>
            </a:r>
            <a:r>
              <a:rPr lang="en-PH" sz="4000" b="1" dirty="0" err="1">
                <a:latin typeface="Comic Sans MS" pitchFamily="66" charset="0"/>
              </a:rPr>
              <a:t>loob</a:t>
            </a:r>
            <a:r>
              <a:rPr lang="en-PH" sz="4000" b="1" dirty="0">
                <a:latin typeface="Comic Sans MS" pitchFamily="66" charset="0"/>
              </a:rPr>
              <a:t>? </a:t>
            </a:r>
          </a:p>
          <a:p>
            <a:pPr marL="514350" indent="-514350" algn="ctr"/>
            <a:endParaRPr lang="en-PH" sz="4000" b="1" dirty="0">
              <a:latin typeface="Comic Sans MS" pitchFamily="66" charset="0"/>
            </a:endParaRPr>
          </a:p>
          <a:p>
            <a:pPr algn="ctr"/>
            <a:r>
              <a:rPr lang="en-PH" sz="4000" b="1" dirty="0">
                <a:latin typeface="Comic Sans MS" pitchFamily="66" charset="0"/>
              </a:rPr>
              <a:t>2. </a:t>
            </a:r>
            <a:r>
              <a:rPr lang="en-PH" sz="4000" b="1" dirty="0" err="1">
                <a:latin typeface="Comic Sans MS" pitchFamily="66" charset="0"/>
              </a:rPr>
              <a:t>Ano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ang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inaasahan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dapat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magawa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ng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tao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dahil</a:t>
            </a:r>
            <a:r>
              <a:rPr lang="en-PH" sz="4000" b="1" dirty="0">
                <a:latin typeface="Comic Sans MS" pitchFamily="66" charset="0"/>
              </a:rPr>
              <a:t> </a:t>
            </a:r>
            <a:r>
              <a:rPr lang="en-PH" sz="4000" b="1" dirty="0" err="1">
                <a:latin typeface="Comic Sans MS" pitchFamily="66" charset="0"/>
              </a:rPr>
              <a:t>siya</a:t>
            </a:r>
            <a:r>
              <a:rPr lang="en-PH" sz="4000" b="1" dirty="0">
                <a:latin typeface="Comic Sans MS" pitchFamily="66" charset="0"/>
              </a:rPr>
              <a:t> ay </a:t>
            </a:r>
            <a:r>
              <a:rPr lang="en-PH" sz="4000" b="1" dirty="0" err="1">
                <a:latin typeface="Comic Sans MS" pitchFamily="66" charset="0"/>
              </a:rPr>
              <a:t>nilikhang</a:t>
            </a:r>
            <a:r>
              <a:rPr lang="en-PH" sz="4000" b="1" dirty="0">
                <a:latin typeface="Comic Sans MS" pitchFamily="66" charset="0"/>
              </a:rPr>
              <a:t> may </a:t>
            </a:r>
            <a:r>
              <a:rPr lang="en-PH" sz="4000" b="1" dirty="0" err="1">
                <a:latin typeface="Comic Sans MS" pitchFamily="66" charset="0"/>
              </a:rPr>
              <a:t>isip</a:t>
            </a:r>
            <a:r>
              <a:rPr lang="en-PH" sz="4000" b="1" dirty="0">
                <a:latin typeface="Comic Sans MS" pitchFamily="66" charset="0"/>
              </a:rPr>
              <a:t> at kilos-</a:t>
            </a:r>
            <a:r>
              <a:rPr lang="en-PH" sz="4000" b="1" dirty="0" err="1">
                <a:latin typeface="Comic Sans MS" pitchFamily="66" charset="0"/>
              </a:rPr>
              <a:t>loob</a:t>
            </a:r>
            <a:r>
              <a:rPr lang="en-PH" sz="4000" b="1" dirty="0">
                <a:latin typeface="Comic Sans MS" pitchFamily="66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0970" y="413892"/>
            <a:ext cx="7257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8000" dirty="0">
                <a:latin typeface="Bernard MT Condensed" pitchFamily="18" charset="0"/>
              </a:rPr>
              <a:t>TAKDA</a:t>
            </a:r>
          </a:p>
        </p:txBody>
      </p:sp>
    </p:spTree>
    <p:extLst>
      <p:ext uri="{BB962C8B-B14F-4D97-AF65-F5344CB8AC3E}">
        <p14:creationId xmlns:p14="http://schemas.microsoft.com/office/powerpoint/2010/main" val="36631909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6027" y="498244"/>
            <a:ext cx="1111468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5.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bulag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pahayag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ay: 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wala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taglay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panlabas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kamalayan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nakikilala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gawang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mabuti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masama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may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kakayahan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hanapin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tunguhin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umaasa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lamang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ibinibigay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impormasyon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endParaRPr lang="en-PH" sz="39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FAFCC9-EC3D-40A5-A0C6-BC6199C0D902}"/>
              </a:ext>
            </a:extLst>
          </p:cNvPr>
          <p:cNvPicPr>
            <a:picLocks/>
          </p:cNvPicPr>
          <p:nvPr/>
        </p:nvPicPr>
        <p:blipFill>
          <a:blip r:embed="rId2" cstate="print">
            <a:lum contrast="40000"/>
          </a:blip>
          <a:srcRect l="3695" r="6719"/>
          <a:stretch>
            <a:fillRect/>
          </a:stretch>
        </p:blipFill>
        <p:spPr>
          <a:xfrm>
            <a:off x="159026" y="212034"/>
            <a:ext cx="12032974" cy="6645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44883" y="2135263"/>
            <a:ext cx="49690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500" b="1" dirty="0">
                <a:solidFill>
                  <a:srgbClr val="080808"/>
                </a:solidFill>
                <a:latin typeface="Shafeer Descript Demo" pitchFamily="2" charset="0"/>
              </a:rPr>
              <a:t>Susi </a:t>
            </a:r>
            <a:r>
              <a:rPr lang="en-US" altLang="en-US" sz="8500" b="1" dirty="0" err="1">
                <a:solidFill>
                  <a:srgbClr val="080808"/>
                </a:solidFill>
                <a:latin typeface="Shafeer Descript Demo" pitchFamily="2" charset="0"/>
              </a:rPr>
              <a:t>sa</a:t>
            </a:r>
            <a:r>
              <a:rPr lang="en-US" altLang="en-US" sz="8500" b="1" dirty="0">
                <a:solidFill>
                  <a:srgbClr val="080808"/>
                </a:solidFill>
                <a:latin typeface="Shafeer Descript Demo" pitchFamily="2" charset="0"/>
              </a:rPr>
              <a:t> </a:t>
            </a:r>
          </a:p>
          <a:p>
            <a:pPr algn="ctr"/>
            <a:r>
              <a:rPr lang="en-US" altLang="en-US" sz="8500" b="1" dirty="0" err="1">
                <a:solidFill>
                  <a:srgbClr val="080808"/>
                </a:solidFill>
                <a:latin typeface="Shafeer Descript Demo" pitchFamily="2" charset="0"/>
              </a:rPr>
              <a:t>Pagwawasto</a:t>
            </a:r>
            <a:endParaRPr lang="en-US" sz="8500" dirty="0">
              <a:latin typeface="Shafeer Descript Demo" pitchFamily="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9900" y="379681"/>
            <a:ext cx="1157189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6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rabicPeriod"/>
            </a:pP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Nahuli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guro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Rolando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nagpapakopya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kaibigan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oras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pagsusulit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Nagawa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niya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lamang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patuloy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pangungulit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panunumbat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. Nang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ipatawag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guro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palaging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sinisisi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Rolando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kaibigan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raw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nararapat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sisihin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nakaligtaan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ni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Rolando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pagkakataong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b="1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25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kahihinatnan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kilos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nakabatay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lalim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o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lawak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epekto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para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sarili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pagtulong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kapwa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nararapat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nakabatay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kakayahan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kapwa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akuin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pagkakamali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Walang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anumang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puwersa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labas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maaaring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magtakda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kilos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para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sarili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AutoNum type="alphaLcPeriod"/>
            </a:pP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Lahat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2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2500" dirty="0" err="1">
                <a:solidFill>
                  <a:schemeClr val="bg1"/>
                </a:solidFill>
                <a:latin typeface="Comic Sans MS" pitchFamily="66" charset="0"/>
              </a:rPr>
              <a:t>nabanggit</a:t>
            </a:r>
            <a:endParaRPr lang="en-PH" sz="2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2056" y="435186"/>
            <a:ext cx="9727324" cy="565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Ano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pangunahing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gamit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? </a:t>
            </a:r>
          </a:p>
          <a:p>
            <a:pPr marL="457200" indent="-457200">
              <a:buAutoNum type="alphaLcPeriod"/>
            </a:pP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mag-isip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umunawa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magpasya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magtimbang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esensiya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bagay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6590" y="592836"/>
            <a:ext cx="107006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3. Sa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nahahanap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________________.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kabutihan</a:t>
            </a:r>
            <a:endParaRPr lang="en-PH" sz="5400" dirty="0">
              <a:solidFill>
                <a:schemeClr val="bg1"/>
              </a:solidFill>
              <a:latin typeface="Comic Sans MS" pitchFamily="66" charset="0"/>
            </a:endParaRP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kaalaman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katotohanan</a:t>
            </a:r>
            <a:endParaRPr lang="en-PH" sz="5400" dirty="0">
              <a:solidFill>
                <a:schemeClr val="bg1"/>
              </a:solidFill>
              <a:latin typeface="Comic Sans MS" pitchFamily="66" charset="0"/>
            </a:endParaRP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karunungan</a:t>
            </a:r>
            <a:endParaRPr lang="en-P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4700" y="340589"/>
            <a:ext cx="1105025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</a:p>
          <a:p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4.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Paano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tunay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mapamamahalaan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b="1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3500" b="1" dirty="0">
                <a:solidFill>
                  <a:schemeClr val="bg1"/>
                </a:solidFill>
                <a:latin typeface="Comic Sans MS" pitchFamily="66" charset="0"/>
              </a:rPr>
              <a:t> kilos?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pagpapalakas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kontrol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sarili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o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disiplina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tamang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paggamit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kalayaan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at kilos-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pagdaan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mahabang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proseso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pag-iisip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pamimili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Sa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pagsangguni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taong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nakaaalam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puno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500" dirty="0" err="1">
                <a:solidFill>
                  <a:schemeClr val="bg1"/>
                </a:solidFill>
                <a:latin typeface="Comic Sans MS" pitchFamily="66" charset="0"/>
              </a:rPr>
              <a:t>karanasan</a:t>
            </a:r>
            <a:endParaRPr lang="en-PH" sz="3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6027" y="498244"/>
            <a:ext cx="1111468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5.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bulag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pahayag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ay: 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wala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taglay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panlabas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kamalayan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nakikilala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gawang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mabuti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masama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may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kakayahan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hanapin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tunguhin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umaasa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lamang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ibinibigay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impormasyon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endParaRPr lang="en-PH" sz="39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026" name="Picture 2" descr="Image result for frames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5" y="130627"/>
            <a:ext cx="11339741" cy="64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9228" y="2254721"/>
            <a:ext cx="6558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000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ecko Personal Use Only" pitchFamily="2" charset="0"/>
                <a:cs typeface="Gecko Personal Use Only" pitchFamily="2" charset="0"/>
              </a:rPr>
              <a:t>QUIZ no. 1</a:t>
            </a:r>
          </a:p>
        </p:txBody>
      </p:sp>
    </p:spTree>
    <p:extLst>
      <p:ext uri="{BB962C8B-B14F-4D97-AF65-F5344CB8AC3E}">
        <p14:creationId xmlns:p14="http://schemas.microsoft.com/office/powerpoint/2010/main" val="2344961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04042" y="845089"/>
            <a:ext cx="104998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sumusunod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katangian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MALIBAN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?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mag-alaala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mangatwiran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magpasya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umunawa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2056" y="435186"/>
            <a:ext cx="9727324" cy="565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Ano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pangunahing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gamit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?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mag-isip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umunawa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magpasya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magtimbang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esensiya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bagay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lum contrast="20000"/>
          </a:blip>
          <a:srcRect l="3706" t="18799" r="2479" b="16716"/>
          <a:stretch/>
        </p:blipFill>
        <p:spPr>
          <a:xfrm>
            <a:off x="203200" y="159656"/>
            <a:ext cx="11843658" cy="65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26590" y="592836"/>
            <a:ext cx="10700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400" dirty="0">
                <a:latin typeface="Comic Sans MS" pitchFamily="66" charset="0"/>
              </a:rPr>
              <a:t>  </a:t>
            </a:r>
          </a:p>
          <a:p>
            <a:pPr marL="457200" indent="-457200"/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3. Sa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nahahanap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________________.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kabutihan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     c. </a:t>
            </a: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katotohanan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kaalaman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      d. </a:t>
            </a: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karunungan</a:t>
            </a:r>
            <a:endParaRPr lang="en-P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6027" y="498244"/>
            <a:ext cx="1111468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4.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bulag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pahayag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ay: 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wala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taglay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panlabas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kamalayan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nakikilala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gawang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mabuti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masama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may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kakayahan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hanapin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tunguhin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umaasa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lamang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ibinibigay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impormasyon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endParaRPr lang="en-PH" sz="39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09449" y="718961"/>
            <a:ext cx="107678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5.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ay may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tungkuling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_______,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at kilos-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.  </a:t>
            </a:r>
          </a:p>
          <a:p>
            <a:pPr marL="457200" indent="-457200"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Sanayin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paunlarin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at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gawing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ganap</a:t>
            </a:r>
            <a:endParaRPr lang="en-PH" sz="45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Kilalanin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sanayin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at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gawing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ganap</a:t>
            </a:r>
            <a:endParaRPr lang="en-PH" sz="45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Kilalanin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sanayin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paunlarin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gawing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ganap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Wala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nabanggit</a:t>
            </a:r>
            <a:endParaRPr lang="en-PH" sz="4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FAFCC9-EC3D-40A5-A0C6-BC6199C0D902}"/>
              </a:ext>
            </a:extLst>
          </p:cNvPr>
          <p:cNvPicPr>
            <a:picLocks/>
          </p:cNvPicPr>
          <p:nvPr/>
        </p:nvPicPr>
        <p:blipFill>
          <a:blip r:embed="rId2" cstate="print">
            <a:lum contrast="40000"/>
          </a:blip>
          <a:srcRect l="3695" r="6719"/>
          <a:stretch>
            <a:fillRect/>
          </a:stretch>
        </p:blipFill>
        <p:spPr>
          <a:xfrm>
            <a:off x="159026" y="212034"/>
            <a:ext cx="12032974" cy="6645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44883" y="2135263"/>
            <a:ext cx="49690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500" b="1" dirty="0">
                <a:solidFill>
                  <a:srgbClr val="080808"/>
                </a:solidFill>
                <a:latin typeface="Shafeer Descript Demo" pitchFamily="2" charset="0"/>
              </a:rPr>
              <a:t>Susi </a:t>
            </a:r>
            <a:r>
              <a:rPr lang="en-US" altLang="en-US" sz="8500" b="1" dirty="0" err="1">
                <a:solidFill>
                  <a:srgbClr val="080808"/>
                </a:solidFill>
                <a:latin typeface="Shafeer Descript Demo" pitchFamily="2" charset="0"/>
              </a:rPr>
              <a:t>sa</a:t>
            </a:r>
            <a:r>
              <a:rPr lang="en-US" altLang="en-US" sz="8500" b="1" dirty="0">
                <a:solidFill>
                  <a:srgbClr val="080808"/>
                </a:solidFill>
                <a:latin typeface="Shafeer Descript Demo" pitchFamily="2" charset="0"/>
              </a:rPr>
              <a:t> </a:t>
            </a:r>
          </a:p>
          <a:p>
            <a:pPr algn="ctr"/>
            <a:r>
              <a:rPr lang="en-US" altLang="en-US" sz="8500" b="1" dirty="0" err="1">
                <a:solidFill>
                  <a:srgbClr val="080808"/>
                </a:solidFill>
                <a:latin typeface="Shafeer Descript Demo" pitchFamily="2" charset="0"/>
              </a:rPr>
              <a:t>Pagwawasto</a:t>
            </a:r>
            <a:endParaRPr lang="en-US" sz="8500" dirty="0">
              <a:latin typeface="Shafeer Descript Demo" pitchFamily="2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04042" y="845089"/>
            <a:ext cx="104998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sumusunod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katangian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MALIBAN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?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mag-alaala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mangatwiran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magpasya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umunawa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2056" y="435186"/>
            <a:ext cx="9727324" cy="565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Ano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pangunahing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gamit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?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mag-isip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umunawa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magpasya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magtimbang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esensiya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mga</a:t>
            </a:r>
            <a:r>
              <a:rPr lang="en-PH" sz="5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000" dirty="0" err="1">
                <a:solidFill>
                  <a:schemeClr val="bg1"/>
                </a:solidFill>
                <a:latin typeface="Comic Sans MS" pitchFamily="66" charset="0"/>
              </a:rPr>
              <a:t>bagay</a:t>
            </a:r>
            <a:endParaRPr lang="en-PH" sz="5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7762" y="293291"/>
            <a:ext cx="107006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3. Sa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pamamagitan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nahahanap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5400" b="1" dirty="0">
                <a:solidFill>
                  <a:schemeClr val="bg1"/>
                </a:solidFill>
                <a:latin typeface="Comic Sans MS" pitchFamily="66" charset="0"/>
              </a:rPr>
              <a:t> ________________.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kabutihan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     </a:t>
            </a:r>
          </a:p>
          <a:p>
            <a:pPr marL="914400" indent="-914400"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kaalaman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 </a:t>
            </a:r>
          </a:p>
          <a:p>
            <a:pPr marL="914400" indent="-914400">
              <a:buFontTx/>
              <a:buAutoNum type="alphaLcPeriod"/>
            </a:pP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katotohanan</a:t>
            </a: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914400" indent="-914400">
              <a:buAutoNum type="alphaLcPeriod"/>
            </a:pPr>
            <a:r>
              <a:rPr lang="en-PH" sz="5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5400" dirty="0" err="1">
                <a:solidFill>
                  <a:schemeClr val="bg1"/>
                </a:solidFill>
                <a:latin typeface="Comic Sans MS" pitchFamily="66" charset="0"/>
              </a:rPr>
              <a:t>karunungan</a:t>
            </a:r>
            <a:endParaRPr lang="en-PH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6027" y="498244"/>
            <a:ext cx="1111468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4.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kilos-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bulag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b="1" dirty="0" err="1">
                <a:solidFill>
                  <a:schemeClr val="bg1"/>
                </a:solidFill>
                <a:latin typeface="Comic Sans MS" pitchFamily="66" charset="0"/>
              </a:rPr>
              <a:t>pahayag</a:t>
            </a:r>
            <a:r>
              <a:rPr lang="en-PH" sz="3900" b="1" dirty="0">
                <a:solidFill>
                  <a:schemeClr val="bg1"/>
                </a:solidFill>
                <a:latin typeface="Comic Sans MS" pitchFamily="66" charset="0"/>
              </a:rPr>
              <a:t> ay: 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wala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taglay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panlabas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kamalayan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nakikilala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gawang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mabuti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masama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Mali,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may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kakayahan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hanapin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kanyang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tunguhin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Tama,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dahil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umaasa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lamang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ito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ibinibigay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na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impormasyon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ng</a:t>
            </a:r>
            <a:r>
              <a:rPr lang="en-PH" sz="39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3900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endParaRPr lang="en-PH" sz="39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09449" y="718961"/>
            <a:ext cx="107678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5.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tao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ay may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tungkuling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_______,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ang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isip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 at kilos-</a:t>
            </a:r>
            <a:r>
              <a:rPr lang="en-PH" sz="4500" b="1" dirty="0" err="1">
                <a:solidFill>
                  <a:schemeClr val="bg1"/>
                </a:solidFill>
                <a:latin typeface="Comic Sans MS" pitchFamily="66" charset="0"/>
              </a:rPr>
              <a:t>loob</a:t>
            </a:r>
            <a:r>
              <a:rPr lang="en-PH" sz="4500" b="1" dirty="0">
                <a:solidFill>
                  <a:schemeClr val="bg1"/>
                </a:solidFill>
                <a:latin typeface="Comic Sans MS" pitchFamily="66" charset="0"/>
              </a:rPr>
              <a:t>.  </a:t>
            </a:r>
          </a:p>
          <a:p>
            <a:pPr marL="457200" indent="-457200"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Sanayin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paunlarin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at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gawing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ganap</a:t>
            </a:r>
            <a:endParaRPr lang="en-PH" sz="45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Kilalanin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sanayin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at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gawing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ganap</a:t>
            </a:r>
            <a:endParaRPr lang="en-PH" sz="45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Kilalanin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sanayin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paunlarin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at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gawing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ganap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AutoNum type="alphaLcPeriod"/>
            </a:pP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Wala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PH" sz="45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PH" sz="4500" dirty="0" err="1">
                <a:solidFill>
                  <a:schemeClr val="bg1"/>
                </a:solidFill>
                <a:latin typeface="Comic Sans MS" pitchFamily="66" charset="0"/>
              </a:rPr>
              <a:t>nabanggit</a:t>
            </a:r>
            <a:endParaRPr lang="en-PH" sz="4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40000"/>
          </a:blip>
          <a:srcRect l="18637" t="9866" r="133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891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PH" sz="5400" b="1" dirty="0" err="1">
                <a:solidFill>
                  <a:schemeClr val="tx1"/>
                </a:solidFill>
                <a:latin typeface="Bernard MT Condensed" pitchFamily="18" charset="0"/>
              </a:rPr>
              <a:t>Tanong</a:t>
            </a:r>
            <a:r>
              <a:rPr lang="en-PH" sz="5400" b="1" dirty="0">
                <a:solidFill>
                  <a:schemeClr val="tx1"/>
                </a:solidFill>
                <a:latin typeface="Bernard MT Condensed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2248" y="1207438"/>
            <a:ext cx="11225049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1.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pagkakaiba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pagtugon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lalaki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at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aso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sa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paalala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Bakit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pPr marL="0" indent="0" algn="just">
              <a:buNone/>
            </a:pP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2.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taglay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upang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maunawaan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at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sundin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niya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paalalang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ito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pPr marL="0" indent="0" algn="just">
              <a:buNone/>
            </a:pP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3.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palatandaan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ay may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isip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pPr marL="0" indent="0" algn="just">
              <a:buNone/>
            </a:pP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4.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palatandaan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ay may kilos-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loob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</a:p>
          <a:p>
            <a:pPr marL="0" indent="0" algn="just">
              <a:buNone/>
            </a:pP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5. Kung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susuwayin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tao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paalalang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ito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natatangi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pa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rin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ba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siya</a:t>
            </a:r>
            <a:r>
              <a:rPr lang="en-PH" sz="3600" b="1" dirty="0">
                <a:solidFill>
                  <a:schemeClr val="tx1"/>
                </a:solidFill>
                <a:latin typeface="Comic Sans MS" pitchFamily="66" charset="0"/>
              </a:rPr>
              <a:t>? </a:t>
            </a:r>
            <a:r>
              <a:rPr lang="en-PH" sz="3600" b="1" dirty="0" err="1">
                <a:solidFill>
                  <a:schemeClr val="tx1"/>
                </a:solidFill>
                <a:latin typeface="Comic Sans MS" pitchFamily="66" charset="0"/>
              </a:rPr>
              <a:t>Patunayan</a:t>
            </a:r>
            <a:endParaRPr lang="en-PH" sz="3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FAFCC9-EC3D-40A5-A0C6-BC6199C0D902}"/>
              </a:ext>
            </a:extLst>
          </p:cNvPr>
          <p:cNvPicPr>
            <a:picLocks/>
          </p:cNvPicPr>
          <p:nvPr/>
        </p:nvPicPr>
        <p:blipFill>
          <a:blip r:embed="rId2" cstate="print">
            <a:lum contrast="40000"/>
          </a:blip>
          <a:srcRect l="3695" r="6719"/>
          <a:stretch>
            <a:fillRect/>
          </a:stretch>
        </p:blipFill>
        <p:spPr>
          <a:xfrm>
            <a:off x="159026" y="212034"/>
            <a:ext cx="12032974" cy="6645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44883" y="2135263"/>
            <a:ext cx="49690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8500" b="1" dirty="0">
                <a:solidFill>
                  <a:srgbClr val="080808"/>
                </a:solidFill>
                <a:latin typeface="Shafeer Descript Demo" pitchFamily="2" charset="0"/>
              </a:rPr>
              <a:t>Susi </a:t>
            </a:r>
            <a:r>
              <a:rPr lang="en-US" altLang="en-US" sz="8500" b="1" dirty="0" err="1">
                <a:solidFill>
                  <a:srgbClr val="080808"/>
                </a:solidFill>
                <a:latin typeface="Shafeer Descript Demo" pitchFamily="2" charset="0"/>
              </a:rPr>
              <a:t>sa</a:t>
            </a:r>
            <a:r>
              <a:rPr lang="en-US" altLang="en-US" sz="8500" b="1" dirty="0">
                <a:solidFill>
                  <a:srgbClr val="080808"/>
                </a:solidFill>
                <a:latin typeface="Shafeer Descript Demo" pitchFamily="2" charset="0"/>
              </a:rPr>
              <a:t> </a:t>
            </a:r>
          </a:p>
          <a:p>
            <a:pPr algn="ctr"/>
            <a:r>
              <a:rPr lang="en-US" altLang="en-US" sz="8500" b="1" dirty="0" err="1">
                <a:solidFill>
                  <a:srgbClr val="080808"/>
                </a:solidFill>
                <a:latin typeface="Shafeer Descript Demo" pitchFamily="2" charset="0"/>
              </a:rPr>
              <a:t>Pagwawasto</a:t>
            </a:r>
            <a:endParaRPr lang="en-US" sz="8500" dirty="0">
              <a:latin typeface="Shafeer Descript Demo" pitchFamily="2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40000"/>
          </a:blip>
          <a:srcRect l="18637" t="9866" r="133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599" y="4729655"/>
            <a:ext cx="2648607" cy="58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katotohanan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8496" y="2138855"/>
            <a:ext cx="2448911" cy="58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nakakaalam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27931" y="1933903"/>
            <a:ext cx="2648607" cy="919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Nagpapasya</a:t>
            </a:r>
            <a:r>
              <a:rPr lang="en-US" sz="3000" b="1" dirty="0">
                <a:solidFill>
                  <a:schemeClr val="tx1"/>
                </a:solidFill>
                <a:latin typeface="Comic Sans MS" pitchFamily="66" charset="0"/>
              </a:rPr>
              <a:t> / </a:t>
            </a:r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pumipili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407" y="3683876"/>
            <a:ext cx="2228193" cy="58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umunawa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7503" y="3573517"/>
            <a:ext cx="264860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Kumilos</a:t>
            </a:r>
            <a:r>
              <a:rPr lang="en-US" sz="3000" b="1" dirty="0">
                <a:solidFill>
                  <a:schemeClr val="tx1"/>
                </a:solidFill>
                <a:latin typeface="Comic Sans MS" pitchFamily="66" charset="0"/>
              </a:rPr>
              <a:t> o </a:t>
            </a:r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gumawa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5502" y="546538"/>
            <a:ext cx="2648607" cy="58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natatangi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7255" y="4745421"/>
            <a:ext cx="2396360" cy="58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kabutihan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1834" y="5376041"/>
            <a:ext cx="2207173" cy="48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sanayin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5035" y="5376041"/>
            <a:ext cx="2364828" cy="48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paunlarin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366" y="5849006"/>
            <a:ext cx="264860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gawing</a:t>
            </a:r>
            <a:r>
              <a:rPr lang="en-US" sz="3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Comic Sans MS" pitchFamily="66" charset="0"/>
              </a:rPr>
              <a:t>ganap</a:t>
            </a:r>
            <a:endParaRPr lang="en-US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5923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PH" sz="8000" dirty="0">
                <a:solidFill>
                  <a:schemeClr val="tx1"/>
                </a:solidFill>
                <a:latin typeface="Bernard MT Condensed" pitchFamily="18" charset="0"/>
              </a:rPr>
              <a:t>PANGKATANG GAWAIN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5460" y="1726324"/>
            <a:ext cx="11498319" cy="23254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Panuto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Pag-aralan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ang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sumusunod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na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sitwasyon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.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Bilang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isang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nagdadalaga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at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nagbibinata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,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ano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ang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iyong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iisipin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at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gagawin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sa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mga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mga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situwasyong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 </a:t>
            </a:r>
            <a:r>
              <a:rPr lang="en-PH" sz="5400" dirty="0" err="1">
                <a:solidFill>
                  <a:schemeClr val="tx1"/>
                </a:solidFill>
                <a:latin typeface="Bernard MT Condensed" pitchFamily="18" charset="0"/>
              </a:rPr>
              <a:t>ito</a:t>
            </a:r>
            <a:r>
              <a:rPr lang="en-PH" sz="5400" dirty="0">
                <a:solidFill>
                  <a:schemeClr val="tx1"/>
                </a:solidFill>
                <a:latin typeface="Bernard MT Condensed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46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lum contrast="40000"/>
          </a:blip>
          <a:srcRect l="15865" t="17808" r="14972" b="8184"/>
          <a:stretch/>
        </p:blipFill>
        <p:spPr>
          <a:xfrm>
            <a:off x="116115" y="145142"/>
            <a:ext cx="11945256" cy="66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374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lum contrast="40000"/>
          </a:blip>
          <a:srcRect l="21666" t="17212" r="18877" b="10566"/>
          <a:stretch/>
        </p:blipFill>
        <p:spPr>
          <a:xfrm>
            <a:off x="145143" y="116113"/>
            <a:ext cx="11887200" cy="66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6971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lum contrast="40000"/>
          </a:blip>
          <a:srcRect l="20216" t="20188" r="20885" b="12947"/>
          <a:stretch/>
        </p:blipFill>
        <p:spPr>
          <a:xfrm>
            <a:off x="159654" y="101603"/>
            <a:ext cx="11887203" cy="66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97495"/>
      </p:ext>
    </p:extLst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572</TotalTime>
  <Words>1442</Words>
  <Application>Microsoft Office PowerPoint</Application>
  <PresentationFormat>Widescreen</PresentationFormat>
  <Paragraphs>202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Arial Rounded MT Bold</vt:lpstr>
      <vt:lpstr>Bernard MT Condensed</vt:lpstr>
      <vt:lpstr>Bookman Old Style</vt:lpstr>
      <vt:lpstr>Century Schoolbook</vt:lpstr>
      <vt:lpstr>Comic Sans MS</vt:lpstr>
      <vt:lpstr>Gecko Personal Use Only</vt:lpstr>
      <vt:lpstr>Shafeer Descript Demo</vt:lpstr>
      <vt:lpstr>Symbol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Tanong:</vt:lpstr>
      <vt:lpstr>PANGKATANG GAWAIN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Modyul 1</dc:title>
  <dc:creator>elai santos</dc:creator>
  <cp:lastModifiedBy>Annie Rose Mendoza</cp:lastModifiedBy>
  <cp:revision>83</cp:revision>
  <dcterms:created xsi:type="dcterms:W3CDTF">2018-08-23T10:15:51Z</dcterms:created>
  <dcterms:modified xsi:type="dcterms:W3CDTF">2019-09-24T04:58:47Z</dcterms:modified>
</cp:coreProperties>
</file>